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2"/>
  </p:handoutMasterIdLst>
  <p:sldIdLst>
    <p:sldId id="256" r:id="rId5"/>
    <p:sldId id="262" r:id="rId6"/>
    <p:sldId id="257" r:id="rId7"/>
    <p:sldId id="258" r:id="rId8"/>
    <p:sldId id="259" r:id="rId9"/>
    <p:sldId id="260" r:id="rId10"/>
    <p:sldId id="261" r:id="rId11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 autoAdjust="0"/>
    <p:restoredTop sz="94660"/>
  </p:normalViewPr>
  <p:slideViewPr>
    <p:cSldViewPr>
      <p:cViewPr>
        <p:scale>
          <a:sx n="100" d="100"/>
          <a:sy n="100" d="100"/>
        </p:scale>
        <p:origin x="-4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466635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450517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93317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05595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559022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874824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8514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155805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129899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84532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3637237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240D9-761F-48E7-B749-B645AC3E0013}" type="datetimeFigureOut">
              <a:rPr lang="fi-FI" smtClean="0"/>
              <a:pPr/>
              <a:t>24.4.2017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C6875-9F5C-4969-99D5-0D6C04F7234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xmlns="" val="2357232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31973" y="0"/>
            <a:ext cx="9144000" cy="6858000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611560" y="116632"/>
            <a:ext cx="7344816" cy="954107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Human 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Capital Building for Sustainable Development – Good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Practices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720080" y="2204864"/>
            <a:ext cx="428396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Ms. Jaana Palojärvi</a:t>
            </a:r>
          </a:p>
          <a:p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Director for International Affairs Ministry of Education and Culture of Finland</a:t>
            </a:r>
          </a:p>
        </p:txBody>
      </p:sp>
      <p:sp>
        <p:nvSpPr>
          <p:cNvPr id="7" name="Tekstiruutu 6"/>
          <p:cNvSpPr txBox="1"/>
          <p:nvPr/>
        </p:nvSpPr>
        <p:spPr>
          <a:xfrm>
            <a:off x="35496" y="6551766"/>
            <a:ext cx="18774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Photo: 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Jukka </a:t>
            </a:r>
            <a:r>
              <a:rPr lang="fi-FI" sz="11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Rapo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 /Keksi /FIB</a:t>
            </a:r>
          </a:p>
        </p:txBody>
      </p:sp>
    </p:spTree>
    <p:extLst>
      <p:ext uri="{BB962C8B-B14F-4D97-AF65-F5344CB8AC3E}">
        <p14:creationId xmlns:p14="http://schemas.microsoft.com/office/powerpoint/2010/main" xmlns="" val="1410525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224897" y="2708920"/>
            <a:ext cx="6219312" cy="523220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Wide Cooperation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224897" y="3856980"/>
            <a:ext cx="4923167" cy="206210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Wide cooperation between the        various stakeholders in society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 broad-based composition of the Finnish National Commission on Sustainable Development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 participatory implementation of the global 2030 Agenda for Sustainable Development</a:t>
            </a:r>
          </a:p>
        </p:txBody>
      </p:sp>
      <p:sp>
        <p:nvSpPr>
          <p:cNvPr id="2" name="Tekstiruutu 1"/>
          <p:cNvSpPr txBox="1"/>
          <p:nvPr/>
        </p:nvSpPr>
        <p:spPr>
          <a:xfrm>
            <a:off x="35496" y="6551766"/>
            <a:ext cx="25555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Photo: Emilia </a:t>
            </a:r>
            <a:r>
              <a:rPr lang="fi-FI" sz="11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Kangasluoma/Team</a:t>
            </a:r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 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Finland</a:t>
            </a:r>
          </a:p>
        </p:txBody>
      </p:sp>
    </p:spTree>
    <p:extLst>
      <p:ext uri="{BB962C8B-B14F-4D97-AF65-F5344CB8AC3E}">
        <p14:creationId xmlns:p14="http://schemas.microsoft.com/office/powerpoint/2010/main" xmlns="" val="2925996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2679"/>
            <a:ext cx="9144000" cy="6855321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656944" y="476672"/>
            <a:ext cx="8091520" cy="954107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Education for Sustainable Development – Removing Thresholds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224896" y="1462132"/>
            <a:ext cx="456312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kstiruutu 8"/>
          <p:cNvSpPr txBox="1"/>
          <p:nvPr/>
        </p:nvSpPr>
        <p:spPr>
          <a:xfrm>
            <a:off x="35496" y="6551766"/>
            <a:ext cx="13292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Photo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Sakari Piippo</a:t>
            </a:r>
          </a:p>
        </p:txBody>
      </p:sp>
      <p:sp>
        <p:nvSpPr>
          <p:cNvPr id="11" name="Suorakulmio 10"/>
          <p:cNvSpPr/>
          <p:nvPr/>
        </p:nvSpPr>
        <p:spPr>
          <a:xfrm>
            <a:off x="656944" y="1649122"/>
            <a:ext cx="4851160" cy="1815882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cooperation has been made as easy as possible for all to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participate </a:t>
            </a:r>
            <a:r>
              <a:rPr lang="en-US" sz="160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in planning and realization of education </a:t>
            </a:r>
            <a:r>
              <a:rPr lang="en-US" sz="1600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for sustainable development</a:t>
            </a:r>
          </a:p>
          <a:p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 voluntary based cooperation group for all actors that are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interested</a:t>
            </a: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Suorakulmio 13"/>
          <p:cNvSpPr/>
          <p:nvPr/>
        </p:nvSpPr>
        <p:spPr>
          <a:xfrm>
            <a:off x="3995936" y="2001034"/>
            <a:ext cx="4896544" cy="338554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5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1717"/>
            <a:ext cx="9144000" cy="6858000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272877" y="2209353"/>
            <a:ext cx="6840760" cy="954107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Society’s </a:t>
            </a:r>
            <a:r>
              <a:rPr lang="en-US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Committment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to Sustainable Development – The Finland We Want by 2050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224896" y="1462132"/>
            <a:ext cx="456312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orakulmio 9"/>
          <p:cNvSpPr/>
          <p:nvPr/>
        </p:nvSpPr>
        <p:spPr>
          <a:xfrm>
            <a:off x="827584" y="3897705"/>
            <a:ext cx="5988470" cy="2308324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An easy participation of all society in implementing the sustainable development goals and the Agenda 2030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Any organization or individual can give public operational commitments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http://www.ym.fi/en-US/The_environment/Sustainable_development/Societys_commitment_to_sustainability</a:t>
            </a:r>
            <a:endParaRPr lang="en-US" sz="1600" dirty="0" smtClean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kstiruutu 10"/>
          <p:cNvSpPr txBox="1"/>
          <p:nvPr/>
        </p:nvSpPr>
        <p:spPr>
          <a:xfrm>
            <a:off x="7812360" y="6525344"/>
            <a:ext cx="13292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Photo: Sakari Piippo</a:t>
            </a:r>
            <a:endParaRPr lang="fi-FI" sz="11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182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5399584" y="1556792"/>
            <a:ext cx="4284984" cy="954107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Eco-Social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Understanding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Emphasized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Education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224896" y="1462132"/>
            <a:ext cx="456312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kstiruutu 8"/>
          <p:cNvSpPr txBox="1"/>
          <p:nvPr/>
        </p:nvSpPr>
        <p:spPr>
          <a:xfrm>
            <a:off x="35496" y="6551766"/>
            <a:ext cx="13292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Photo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Sakari Piippo</a:t>
            </a:r>
          </a:p>
        </p:txBody>
      </p:sp>
      <p:sp>
        <p:nvSpPr>
          <p:cNvPr id="11" name="Suorakulmio 10"/>
          <p:cNvSpPr/>
          <p:nvPr/>
        </p:nvSpPr>
        <p:spPr>
          <a:xfrm>
            <a:off x="5399584" y="3445838"/>
            <a:ext cx="3544005" cy="2062103"/>
          </a:xfrm>
          <a:prstGeom prst="rect">
            <a:avLst/>
          </a:prstGeom>
          <a:effectLst/>
        </p:spPr>
        <p:txBody>
          <a:bodyPr wrap="square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strong emphasis in the curriculum for basic education is on sustainable development and eco-social understanding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The aim is to support students ability to understand the importance of a sustainable future</a:t>
            </a:r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544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61" b="-1"/>
          <a:stretch/>
        </p:blipFill>
        <p:spPr>
          <a:xfrm>
            <a:off x="0" y="-11038"/>
            <a:ext cx="9192269" cy="6869038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107504" y="620688"/>
            <a:ext cx="5112568" cy="1384995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Sustainable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Development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as a Key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Competence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for </a:t>
            </a:r>
          </a:p>
          <a:p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Life-long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Learning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224896" y="1462132"/>
            <a:ext cx="456312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uorakulmio 10"/>
          <p:cNvSpPr/>
          <p:nvPr/>
        </p:nvSpPr>
        <p:spPr>
          <a:xfrm>
            <a:off x="253084" y="3035856"/>
            <a:ext cx="4750964" cy="1569660"/>
          </a:xfrm>
          <a:prstGeom prst="rect">
            <a:avLst/>
          </a:prstGeom>
          <a:effectLst/>
        </p:spPr>
        <p:txBody>
          <a:bodyPr wrap="square" numCol="1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In upper secondary vocational education sustainable development is included in the competence based qualifications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Sustainable development is treated as a part of the work process in each vocational sector</a:t>
            </a:r>
          </a:p>
        </p:txBody>
      </p:sp>
      <p:sp>
        <p:nvSpPr>
          <p:cNvPr id="12" name="Tekstiruutu 11"/>
          <p:cNvSpPr txBox="1"/>
          <p:nvPr/>
        </p:nvSpPr>
        <p:spPr>
          <a:xfrm>
            <a:off x="7812360" y="6525344"/>
            <a:ext cx="13292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Photo: Sakari Piippo</a:t>
            </a:r>
            <a:endParaRPr lang="fi-FI" sz="11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375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Suorakulmio 5"/>
          <p:cNvSpPr/>
          <p:nvPr/>
        </p:nvSpPr>
        <p:spPr>
          <a:xfrm>
            <a:off x="395536" y="2506663"/>
            <a:ext cx="3672408" cy="1815882"/>
          </a:xfrm>
          <a:prstGeom prst="rect">
            <a:avLst/>
          </a:prstGeom>
          <a:effectLst>
            <a:softEdge rad="635000"/>
          </a:effectLst>
        </p:spPr>
        <p:txBody>
          <a:bodyPr wrap="square">
            <a:spAutoFit/>
          </a:bodyPr>
          <a:lstStyle/>
          <a:p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International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Coopreation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Sustainable</a:t>
            </a:r>
            <a:r>
              <a:rPr lang="fi-FI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i-FI" sz="2800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Development</a:t>
            </a:r>
            <a:endParaRPr lang="fi-FI" sz="2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224896" y="1462132"/>
            <a:ext cx="456312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uorakulmio 10"/>
          <p:cNvSpPr/>
          <p:nvPr/>
        </p:nvSpPr>
        <p:spPr>
          <a:xfrm>
            <a:off x="4211960" y="2752883"/>
            <a:ext cx="4752528" cy="1323439"/>
          </a:xfrm>
          <a:prstGeom prst="rect">
            <a:avLst/>
          </a:prstGeom>
          <a:effectLst/>
        </p:spPr>
        <p:txBody>
          <a:bodyPr wrap="square" numCol="1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Many stakeholders have their own international networks and contacts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For Finland, development policy is an important part of foreign policy</a:t>
            </a:r>
          </a:p>
        </p:txBody>
      </p:sp>
      <p:sp>
        <p:nvSpPr>
          <p:cNvPr id="12" name="Tekstiruutu 11"/>
          <p:cNvSpPr txBox="1"/>
          <p:nvPr/>
        </p:nvSpPr>
        <p:spPr>
          <a:xfrm>
            <a:off x="75941" y="6525344"/>
            <a:ext cx="319991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1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Photo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: Riitta </a:t>
            </a:r>
            <a:r>
              <a:rPr lang="fi-FI" sz="11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Supperi/Keksi/Finland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fi-FI" sz="1100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Promotion</a:t>
            </a:r>
            <a:r>
              <a:rPr lang="fi-FI" sz="11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Board</a:t>
            </a:r>
          </a:p>
        </p:txBody>
      </p:sp>
      <p:sp>
        <p:nvSpPr>
          <p:cNvPr id="4" name="Tekstiruutu 3"/>
          <p:cNvSpPr txBox="1"/>
          <p:nvPr/>
        </p:nvSpPr>
        <p:spPr>
          <a:xfrm>
            <a:off x="899592" y="508518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Sustainable development is learning 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and doing together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globally </a:t>
            </a:r>
            <a:endParaRPr lang="fi-FI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59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9CE5A9F38A264C99040FC97A771BCF" ma:contentTypeVersion="1" ma:contentTypeDescription="Create a new document." ma:contentTypeScope="" ma:versionID="732ebf3e02cff078d1377c60e274e246">
  <xsd:schema xmlns:xsd="http://www.w3.org/2001/XMLSchema" xmlns:p="http://schemas.microsoft.com/office/2006/metadata/properties" xmlns:ns2="85c76ed3-c12c-47c8-bc4c-14ca1d1d11f0" targetNamespace="http://schemas.microsoft.com/office/2006/metadata/properties" ma:root="true" ma:fieldsID="485a37b3c0352a0083582896a61e7670" ns2:_="">
    <xsd:import namespace="85c76ed3-c12c-47c8-bc4c-14ca1d1d11f0"/>
    <xsd:element name="properties">
      <xsd:complexType>
        <xsd:sequence>
          <xsd:element name="documentManagement">
            <xsd:complexType>
              <xsd:all>
                <xsd:element ref="ns2:Ch_x00fa__x0020_th_x00ed_ch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5c76ed3-c12c-47c8-bc4c-14ca1d1d11f0" elementFormDefault="qualified">
    <xsd:import namespace="http://schemas.microsoft.com/office/2006/documentManagement/types"/>
    <xsd:element name="Ch_x00fa__x0020_th_x00ed_ch" ma:index="8" nillable="true" ma:displayName="Chú thích" ma:internalName="Ch_x00fa__x0020_th_x00ed_ch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Ch_x00fa__x0020_th_x00ed_ch xmlns="85c76ed3-c12c-47c8-bc4c-14ca1d1d11f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841ADBB-116E-4B19-85E6-6F3B69B8EE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c76ed3-c12c-47c8-bc4c-14ca1d1d11f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6D2A8BB3-1700-41DE-ABD5-731B293DD85C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85c76ed3-c12c-47c8-bc4c-14ca1d1d11f0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2151FD18-2A01-43AE-8CF6-7AED5B59A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280</Words>
  <Application>Microsoft Office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Office-teema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Kärkkäinen Matti</dc:creator>
  <cp:lastModifiedBy>nch3696</cp:lastModifiedBy>
  <cp:revision>81</cp:revision>
  <dcterms:created xsi:type="dcterms:W3CDTF">2017-03-20T07:25:15Z</dcterms:created>
  <dcterms:modified xsi:type="dcterms:W3CDTF">2017-04-24T02:24:36Z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0x010100B49CE5A9F38A264C99040FC97A771BCF</vt:lpwstr>
  </property>
</Properties>
</file>