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0" r:id="rId3"/>
    <p:sldId id="261" r:id="rId4"/>
    <p:sldId id="258" r:id="rId5"/>
    <p:sldId id="259" r:id="rId6"/>
    <p:sldId id="262" r:id="rId7"/>
    <p:sldId id="264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8" autoAdjust="0"/>
    <p:restoredTop sz="83796" autoAdjust="0"/>
  </p:normalViewPr>
  <p:slideViewPr>
    <p:cSldViewPr snapToGrid="0">
      <p:cViewPr varScale="1">
        <p:scale>
          <a:sx n="61" d="100"/>
          <a:sy n="61" d="100"/>
        </p:scale>
        <p:origin x="1008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BD700-49EF-47F6-9F2F-9092197D959F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98DB6-FC1D-46C2-8AC9-209EFFB046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29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98DB6-FC1D-46C2-8AC9-209EFFB046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7040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98DB6-FC1D-46C2-8AC9-209EFFB046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619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98DB6-FC1D-46C2-8AC9-209EFFB046B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853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98DB6-FC1D-46C2-8AC9-209EFFB046B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546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98DB6-FC1D-46C2-8AC9-209EFFB046B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161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98DB6-FC1D-46C2-8AC9-209EFFB046B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996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953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675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784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8090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644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66222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028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902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856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948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662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837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883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07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81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298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70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DB7BF80-236D-4630-8933-F71CDA0B754E}" type="datetimeFigureOut">
              <a:rPr lang="en-GB" smtClean="0"/>
              <a:t>30/03/2017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E8DC175-8E7B-4ECB-A55E-694EA223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941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8262"/>
            <a:ext cx="12192000" cy="1019908"/>
          </a:xfrm>
          <a:solidFill>
            <a:schemeClr val="tx1">
              <a:alpha val="43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ASEM Conference on Innovative Education and Human Resource building for Sustainable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</a:t>
            </a:r>
            <a:endParaRPr lang="en-GB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913467"/>
            <a:ext cx="12192000" cy="1792133"/>
          </a:xfrm>
          <a:solidFill>
            <a:srgbClr val="FFFFFF">
              <a:alpha val="43137"/>
            </a:srgbClr>
          </a:solidFill>
        </p:spPr>
        <p:txBody>
          <a:bodyPr>
            <a:normAutofit fontScale="55000" lnSpcReduction="20000"/>
          </a:bodyPr>
          <a:lstStyle/>
          <a:p>
            <a:pPr>
              <a:spcAft>
                <a:spcPts val="0"/>
              </a:spcAft>
            </a:pPr>
            <a:r>
              <a:rPr lang="en-US" sz="5100" b="1" dirty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Session </a:t>
            </a:r>
            <a:r>
              <a:rPr lang="en-US" sz="5100" b="1" dirty="0" smtClean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III: Practices </a:t>
            </a:r>
            <a:r>
              <a:rPr lang="en-US" sz="5100" b="1" dirty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and Lessons Learned in Innovative Education and </a:t>
            </a:r>
            <a:r>
              <a:rPr lang="en-US" sz="5100" b="1" dirty="0" smtClean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High </a:t>
            </a:r>
            <a:r>
              <a:rPr lang="en-US" sz="5100" b="1" dirty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Q</a:t>
            </a:r>
            <a:r>
              <a:rPr lang="en-US" sz="5100" b="1" dirty="0" smtClean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uality </a:t>
            </a:r>
            <a:r>
              <a:rPr lang="en-US" sz="5100" b="1" dirty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Human Capital in Asia and </a:t>
            </a:r>
            <a:r>
              <a:rPr lang="en-US" sz="5100" b="1" dirty="0" smtClean="0">
                <a:ln w="3175" cmpd="sng">
                  <a:noFill/>
                </a:ln>
                <a:solidFill>
                  <a:schemeClr val="accent1"/>
                </a:solidFill>
                <a:ea typeface="+mj-ea"/>
                <a:cs typeface="+mj-cs"/>
              </a:rPr>
              <a:t>Europe</a:t>
            </a:r>
          </a:p>
          <a:p>
            <a:pPr>
              <a:spcAft>
                <a:spcPts val="0"/>
              </a:spcAft>
            </a:pPr>
            <a:endParaRPr lang="en-US" sz="3100" b="1" dirty="0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spcAft>
                <a:spcPts val="0"/>
              </a:spcAft>
            </a:pPr>
            <a:r>
              <a:rPr lang="it-IT" sz="4000" b="1" dirty="0" smtClean="0">
                <a:solidFill>
                  <a:schemeClr val="tx1"/>
                </a:solidFill>
              </a:rPr>
              <a:t>			Dr </a:t>
            </a:r>
            <a:r>
              <a:rPr lang="it-IT" sz="4000" b="1" dirty="0">
                <a:solidFill>
                  <a:schemeClr val="tx1"/>
                </a:solidFill>
              </a:rPr>
              <a:t>Susan Vize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it-IT" sz="4000" b="1" dirty="0" smtClean="0">
                <a:solidFill>
                  <a:schemeClr val="tx1"/>
                </a:solidFill>
              </a:rPr>
              <a:t>			UNESCO </a:t>
            </a:r>
            <a:r>
              <a:rPr lang="it-IT" sz="4000" b="1" dirty="0">
                <a:solidFill>
                  <a:schemeClr val="tx1"/>
                </a:solidFill>
              </a:rPr>
              <a:t>Office in Ha </a:t>
            </a:r>
            <a:r>
              <a:rPr lang="it-IT" sz="4000" b="1" dirty="0" smtClean="0">
                <a:solidFill>
                  <a:schemeClr val="tx1"/>
                </a:solidFill>
              </a:rPr>
              <a:t>Noi</a:t>
            </a:r>
            <a:r>
              <a:rPr lang="it-IT" sz="4000" b="1" dirty="0">
                <a:solidFill>
                  <a:schemeClr val="tx1"/>
                </a:solidFill>
              </a:rPr>
              <a:t>, Viet </a:t>
            </a:r>
            <a:r>
              <a:rPr lang="it-IT" sz="4000" b="1" dirty="0" smtClean="0">
                <a:solidFill>
                  <a:schemeClr val="tx1"/>
                </a:solidFill>
              </a:rPr>
              <a:t>Nam</a:t>
            </a:r>
            <a:endParaRPr lang="en-GB" sz="4000" b="1" dirty="0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46185" y="5584744"/>
            <a:ext cx="6400800" cy="12732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GB" sz="2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56" y="5673577"/>
            <a:ext cx="1219202" cy="96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3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868332"/>
            <a:ext cx="9880600" cy="1507067"/>
          </a:xfrm>
          <a:prstGeom prst="rect">
            <a:avLst/>
          </a:prstGeom>
          <a:solidFill>
            <a:schemeClr val="tx1">
              <a:lumMod val="75000"/>
              <a:alpha val="61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/>
              <a:t>Use of ICTs in </a:t>
            </a:r>
            <a:r>
              <a:rPr lang="en-US" sz="4000" dirty="0" smtClean="0"/>
              <a:t>Improving Teaching </a:t>
            </a:r>
            <a:r>
              <a:rPr lang="en-US" sz="4000" dirty="0"/>
              <a:t>and Learning</a:t>
            </a:r>
            <a:endParaRPr lang="en-GB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798" y="0"/>
            <a:ext cx="1219202" cy="96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35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68332"/>
            <a:ext cx="9880600" cy="1507067"/>
          </a:xfrm>
          <a:prstGeom prst="rect">
            <a:avLst/>
          </a:prstGeom>
          <a:solidFill>
            <a:schemeClr val="tx1">
              <a:lumMod val="75000"/>
              <a:alpha val="61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defTabSz="914400">
              <a:spcBef>
                <a:spcPts val="0"/>
              </a:spcBef>
              <a:defRPr/>
            </a:pPr>
            <a:r>
              <a:rPr lang="en-US" sz="4000" dirty="0"/>
              <a:t>Media Information Literacy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91351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868332"/>
            <a:ext cx="9880600" cy="1507067"/>
          </a:xfrm>
          <a:prstGeom prst="rect">
            <a:avLst/>
          </a:prstGeom>
          <a:solidFill>
            <a:schemeClr val="tx1">
              <a:lumMod val="75000"/>
              <a:alpha val="61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defTabSz="914400">
              <a:spcBef>
                <a:spcPts val="0"/>
              </a:spcBef>
              <a:defRPr/>
            </a:pPr>
            <a:r>
              <a:rPr lang="en-US" sz="4000" dirty="0"/>
              <a:t>Media Information Literacy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90591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868332"/>
            <a:ext cx="9880600" cy="1507067"/>
          </a:xfrm>
          <a:prstGeom prst="rect">
            <a:avLst/>
          </a:prstGeom>
          <a:solidFill>
            <a:schemeClr val="tx1">
              <a:lumMod val="75000"/>
              <a:alpha val="61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defTabSz="914400">
              <a:spcBef>
                <a:spcPts val="0"/>
              </a:spcBef>
              <a:defRPr/>
            </a:pPr>
            <a:r>
              <a:rPr lang="en-US" sz="4000" dirty="0" smtClean="0"/>
              <a:t>Education for sustainable development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263354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68332"/>
            <a:ext cx="9880600" cy="1507067"/>
          </a:xfrm>
          <a:prstGeom prst="rect">
            <a:avLst/>
          </a:prstGeom>
          <a:solidFill>
            <a:schemeClr val="tx1">
              <a:lumMod val="75000"/>
              <a:alpha val="61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defTabSz="914400">
              <a:spcBef>
                <a:spcPts val="0"/>
              </a:spcBef>
              <a:defRPr/>
            </a:pPr>
            <a:r>
              <a:rPr lang="en-US" sz="4000" dirty="0"/>
              <a:t>Building Inclusive Learning Societies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5103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5207000"/>
            <a:ext cx="9880600" cy="1168399"/>
          </a:xfrm>
          <a:prstGeom prst="rect">
            <a:avLst/>
          </a:prstGeom>
          <a:solidFill>
            <a:schemeClr val="tx1">
              <a:lumMod val="75000"/>
              <a:alpha val="61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defTabSz="914400">
              <a:spcBef>
                <a:spcPts val="0"/>
              </a:spcBef>
              <a:defRPr/>
            </a:pPr>
            <a:r>
              <a:rPr lang="en-US" sz="4000" dirty="0"/>
              <a:t>OER policy advocacy 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270241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658532"/>
            <a:ext cx="12192000" cy="1507067"/>
          </a:xfrm>
          <a:prstGeom prst="rect">
            <a:avLst/>
          </a:prstGeom>
          <a:solidFill>
            <a:schemeClr val="tx1">
              <a:lumMod val="75000"/>
              <a:alpha val="61000"/>
            </a:schemeClr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 algn="ctr" defTabSz="914400">
              <a:spcBef>
                <a:spcPts val="0"/>
              </a:spcBef>
              <a:defRPr/>
            </a:pPr>
            <a:r>
              <a:rPr lang="en-US" sz="4000" dirty="0" smtClean="0"/>
              <a:t>Thank you.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29313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65</Words>
  <Application>Microsoft Office PowerPoint</Application>
  <PresentationFormat>Widescreen</PresentationFormat>
  <Paragraphs>18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Century Gothic</vt:lpstr>
      <vt:lpstr>Wingdings 3</vt:lpstr>
      <vt:lpstr>Slice</vt:lpstr>
      <vt:lpstr>ASEM Conference on Innovative Education and Human Resource building for Sustainable Development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ASEM Conference on Innovative Education and Human Resource building for Sustainable Development</dc:title>
  <dc:creator>Hanna, Christine</dc:creator>
  <cp:lastModifiedBy>Vize, Susan</cp:lastModifiedBy>
  <cp:revision>12</cp:revision>
  <dcterms:created xsi:type="dcterms:W3CDTF">2017-03-29T04:49:50Z</dcterms:created>
  <dcterms:modified xsi:type="dcterms:W3CDTF">2017-03-30T00:49:39Z</dcterms:modified>
</cp:coreProperties>
</file>